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566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1" r:id="rId6"/>
    <p:sldId id="262" r:id="rId7"/>
    <p:sldId id="266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02CC-EB09-D745-8D3E-1D551A3BD232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9B377-6E3F-7248-9D80-75A4E527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  <a:endParaRPr lang="en-US" baseline="0" dirty="0" smtClean="0"/>
          </a:p>
          <a:p>
            <a:r>
              <a:rPr lang="en-US" baseline="0" dirty="0" smtClean="0"/>
              <a:t>Thank you for coming.  </a:t>
            </a:r>
          </a:p>
          <a:p>
            <a:r>
              <a:rPr lang="en-US" baseline="0" dirty="0" smtClean="0"/>
              <a:t>Presentation name Healing Creation on the Ground in </a:t>
            </a:r>
            <a:r>
              <a:rPr lang="en-US" baseline="0" dirty="0" err="1" smtClean="0"/>
              <a:t>Terrabonne</a:t>
            </a:r>
            <a:r>
              <a:rPr lang="en-US" baseline="0" dirty="0" smtClean="0"/>
              <a:t>, LA</a:t>
            </a:r>
          </a:p>
          <a:p>
            <a:r>
              <a:rPr lang="en-US" baseline="0" dirty="0" smtClean="0"/>
              <a:t>Presenting Organization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Before we go any further…</a:t>
            </a:r>
          </a:p>
          <a:p>
            <a:r>
              <a:rPr lang="en-US" baseline="0" dirty="0" smtClean="0"/>
              <a:t>Then…</a:t>
            </a:r>
          </a:p>
          <a:p>
            <a:r>
              <a:rPr lang="en-US" baseline="0" dirty="0" smtClean="0"/>
              <a:t>Describe Katrina’s Dream</a:t>
            </a:r>
          </a:p>
          <a:p>
            <a:r>
              <a:rPr lang="en-US" baseline="0" dirty="0" smtClean="0"/>
              <a:t>Briefly go over the organization</a:t>
            </a:r>
          </a:p>
          <a:p>
            <a:r>
              <a:rPr lang="en-US" baseline="0" dirty="0" smtClean="0"/>
              <a:t>CAWTE Connecting Women In Anglican </a:t>
            </a:r>
          </a:p>
          <a:p>
            <a:r>
              <a:rPr lang="en-US" baseline="0" dirty="0" smtClean="0"/>
              <a:t>ERA – Helene briefing team, rallies </a:t>
            </a:r>
          </a:p>
          <a:p>
            <a:r>
              <a:rPr lang="en-US" baseline="0" dirty="0" smtClean="0"/>
              <a:t>Think Tank </a:t>
            </a:r>
            <a:r>
              <a:rPr lang="en-US" baseline="0" dirty="0" err="1" smtClean="0"/>
              <a:t>Thuto</a:t>
            </a:r>
            <a:r>
              <a:rPr lang="en-US" baseline="0" dirty="0" smtClean="0"/>
              <a:t> – Bishop Trevor dinner at </a:t>
            </a:r>
            <a:r>
              <a:rPr lang="en-US" baseline="0" dirty="0" err="1" smtClean="0"/>
              <a:t>Lambeth</a:t>
            </a:r>
            <a:r>
              <a:rPr lang="en-US" baseline="0" dirty="0" smtClean="0"/>
              <a:t> HBO Series No# 1 Detective’s Agency </a:t>
            </a:r>
          </a:p>
          <a:p>
            <a:r>
              <a:rPr lang="en-US" baseline="0" dirty="0" smtClean="0"/>
              <a:t>Torture No Prisoner’s over to Pops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Katrina, the Philadelphia Eleven.</a:t>
            </a:r>
          </a:p>
          <a:p>
            <a:r>
              <a:rPr lang="en-US" baseline="0" dirty="0" smtClean="0"/>
              <a:t>Lightly discuss EDS</a:t>
            </a:r>
          </a:p>
          <a:p>
            <a:r>
              <a:rPr lang="en-US" baseline="0" dirty="0" smtClean="0"/>
              <a:t>Then talk about going to Louisiana to research paper.</a:t>
            </a:r>
          </a:p>
          <a:p>
            <a:r>
              <a:rPr lang="en-US" baseline="0" dirty="0" smtClean="0"/>
              <a:t>Maybe show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meeting Nell Bolton and the folks at Grace Bayou.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the story of the phone call on the way over to Bolinas.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 family.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the “ask” for help.</a:t>
            </a:r>
          </a:p>
          <a:p>
            <a:r>
              <a:rPr lang="en-US" dirty="0" smtClean="0"/>
              <a:t>Talk about donation of</a:t>
            </a:r>
            <a:r>
              <a:rPr lang="en-US" baseline="0" dirty="0" smtClean="0"/>
              <a:t> materials from an business like </a:t>
            </a:r>
            <a:r>
              <a:rPr lang="en-US" dirty="0" smtClean="0"/>
              <a:t>Home Depot</a:t>
            </a:r>
          </a:p>
          <a:p>
            <a:r>
              <a:rPr lang="en-US" dirty="0" smtClean="0"/>
              <a:t>Shipping things directly</a:t>
            </a:r>
            <a:r>
              <a:rPr lang="en-US" baseline="0" dirty="0" smtClean="0"/>
              <a:t> </a:t>
            </a:r>
            <a:r>
              <a:rPr lang="en-US" dirty="0" smtClean="0"/>
              <a:t>to the</a:t>
            </a:r>
            <a:r>
              <a:rPr lang="en-US" baseline="0" dirty="0" smtClean="0"/>
              <a:t> Dehart’s home through on-line  catalogs.</a:t>
            </a:r>
          </a:p>
          <a:p>
            <a:r>
              <a:rPr lang="en-US" baseline="0" dirty="0" err="1" smtClean="0"/>
              <a:t>Congegants</a:t>
            </a:r>
            <a:r>
              <a:rPr lang="en-US" baseline="0" dirty="0" smtClean="0"/>
              <a:t> talking to other organizations soliciting help.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B377-6E3F-7248-9D80-75A4E52735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4CBEAF9-9E58-4CC8-A6FF-6DD8A58DEEA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413DB7-D9F8-7F4E-A7D6-C26F07F6BA64}" type="datetimeFigureOut">
              <a:rPr lang="en-US" smtClean="0"/>
              <a:pPr/>
              <a:t>10/15/10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7EE8F9E-0A62-784D-A1C6-A5CB904D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  <p:sldLayoutId id="2147484584" r:id="rId18"/>
    <p:sldLayoutId id="2147484585" r:id="rId19"/>
    <p:sldLayoutId id="2147484586" r:id="rId20"/>
  </p:sldLayoutIdLst>
  <p:transition spd="slow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rinasdream.org/" TargetMode="External"/><Relationship Id="rId4" Type="http://schemas.openxmlformats.org/officeDocument/2006/relationships/hyperlink" Target="http://www.facebook.com/group.php?gid=118611476521" TargetMode="External"/><Relationship Id="rId5" Type="http://schemas.openxmlformats.org/officeDocument/2006/relationships/hyperlink" Target="http://www.forgivenessalliance.org/day.html" TargetMode="External"/><Relationship Id="rId6" Type="http://schemas.openxmlformats.org/officeDocument/2006/relationships/hyperlink" Target="http://www.equalrightsamendment.org/supportorgs.htm" TargetMode="External"/><Relationship Id="rId7" Type="http://schemas.openxmlformats.org/officeDocument/2006/relationships/hyperlink" Target="http://thuto.info/blog/?cat=11" TargetMode="External"/><Relationship Id="rId8" Type="http://schemas.openxmlformats.org/officeDocument/2006/relationships/hyperlink" Target="http://www.nrcat.org/index.php?option=com_content&amp;task=view&amp;id=427&amp;Itemid=30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katrinasdream.org/?page_id=16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williamswanson/Pictures/iPhoto%20Slideshows/Vocation%20Vacation-%20Louisiana%20Style/Vocation%20Vacation_%20LouisianaStyle-Large.m4v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png"/><Relationship Id="rId1" Type="http://schemas.openxmlformats.org/officeDocument/2006/relationships/video" Target="file://localhost/Users/williamswanson/Pictures/iPhoto%20Slideshows/De%20Hart%20Family%20Tour/The%20De%20Hart%20Family%20Home-Large.m4v" TargetMode="Externa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Katrina’s Dream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en-US" sz="1800" dirty="0" smtClean="0"/>
              <a:t>William Gaines Swanson	</a:t>
            </a:r>
          </a:p>
          <a:p>
            <a:pPr algn="r"/>
            <a:r>
              <a:rPr lang="en-US" sz="1800" dirty="0" smtClean="0"/>
              <a:t>T1990: God and Creation</a:t>
            </a:r>
          </a:p>
          <a:p>
            <a:pPr algn="r"/>
            <a:r>
              <a:rPr lang="en-US" sz="1800" dirty="0" smtClean="0"/>
              <a:t>Professor </a:t>
            </a:r>
            <a:r>
              <a:rPr lang="en-US" sz="1800" dirty="0" err="1" smtClean="0"/>
              <a:t>Pui</a:t>
            </a:r>
            <a:r>
              <a:rPr lang="en-US" sz="1800" dirty="0" smtClean="0"/>
              <a:t> </a:t>
            </a:r>
            <a:r>
              <a:rPr lang="en-US" sz="1800" dirty="0" err="1" smtClean="0"/>
              <a:t>Lan</a:t>
            </a:r>
            <a:r>
              <a:rPr lang="en-US" sz="1800" dirty="0" smtClean="0"/>
              <a:t> Kwok</a:t>
            </a:r>
          </a:p>
          <a:p>
            <a:pPr algn="r"/>
            <a:r>
              <a:rPr lang="en-US" sz="1800" dirty="0" smtClean="0"/>
              <a:t>Episcopal Divinity School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0861" y="1064414"/>
            <a:ext cx="4213527" cy="3352137"/>
          </a:xfrm>
        </p:spPr>
        <p:txBody>
          <a:bodyPr/>
          <a:lstStyle/>
          <a:p>
            <a:pPr algn="l"/>
            <a:r>
              <a:rPr lang="en-US" sz="3000" dirty="0" smtClean="0">
                <a:solidFill>
                  <a:srgbClr val="7F7F7F"/>
                </a:solidFill>
              </a:rPr>
              <a:t>Healing Creation:</a:t>
            </a:r>
          </a:p>
          <a:p>
            <a:pPr algn="l"/>
            <a:r>
              <a:rPr lang="en-US" sz="3000" dirty="0" smtClean="0">
                <a:solidFill>
                  <a:srgbClr val="7F7F7F"/>
                </a:solidFill>
              </a:rPr>
              <a:t>On the Ground in </a:t>
            </a:r>
          </a:p>
          <a:p>
            <a:pPr algn="l"/>
            <a:r>
              <a:rPr lang="en-US" sz="3000" dirty="0" smtClean="0">
                <a:solidFill>
                  <a:srgbClr val="7F7F7F"/>
                </a:solidFill>
              </a:rPr>
              <a:t>Terrebonne Parish, LA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0588" y="1299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2769" y="3731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Placeholder 19" descr="Seagull Feast 4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-448" r="-448"/>
          <a:stretch>
            <a:fillRect/>
          </a:stretch>
        </p:blipFill>
        <p:spPr/>
      </p:pic>
      <p:pic>
        <p:nvPicPr>
          <p:cNvPr id="22" name="Picture Placeholder 21" descr="Nell &amp; William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-467" r="-467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-743446" y="38414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608" y="54213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98" y="428072"/>
            <a:ext cx="7556313" cy="1116106"/>
          </a:xfrm>
        </p:spPr>
        <p:txBody>
          <a:bodyPr/>
          <a:lstStyle/>
          <a:p>
            <a:r>
              <a:rPr lang="en-US" sz="4400" dirty="0" smtClean="0"/>
              <a:t>Katrina’s Dream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191846"/>
            <a:ext cx="7801649" cy="54121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hlinkClick r:id="rId3"/>
              </a:rPr>
              <a:t>organization</a:t>
            </a:r>
            <a:r>
              <a:rPr lang="en-US" dirty="0" smtClean="0"/>
              <a:t> dedicated to the full inclusion of women in society and other justice issues. Promoting projects such as: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C.A.W.T.E</a:t>
            </a:r>
            <a:r>
              <a:rPr lang="en-US" dirty="0" smtClean="0"/>
              <a:t>. – a newly approved and recognized network of women theologians of the Anglican Communion.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International Forgiveness Day </a:t>
            </a:r>
            <a:r>
              <a:rPr lang="en-US" dirty="0" smtClean="0"/>
              <a:t>– working with Worldwide Forgiveness Alliance to promote peace and understanding.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Let’s Pass the E.R.A.  – promotes and educates the passage of the </a:t>
            </a:r>
            <a:r>
              <a:rPr lang="en-US" dirty="0" smtClean="0">
                <a:hlinkClick r:id="rId6"/>
              </a:rPr>
              <a:t>Equal Rights Amendment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Think Tank Thuto </a:t>
            </a:r>
            <a:r>
              <a:rPr lang="en-US" dirty="0" smtClean="0"/>
              <a:t>– building primary secondary schools for the future leaders and builders of Africa.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Torture No Prisoner’s / </a:t>
            </a:r>
            <a:r>
              <a:rPr lang="en-US" dirty="0" smtClean="0">
                <a:hlinkClick r:id="rId8"/>
              </a:rPr>
              <a:t>N.R.C.A.T</a:t>
            </a:r>
            <a:r>
              <a:rPr lang="en-US" dirty="0" smtClean="0"/>
              <a:t>. – engages in public policy advocacy and electoral campaign work to end US-sponsored torture.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34462"/>
            <a:ext cx="7556313" cy="1365738"/>
          </a:xfrm>
        </p:spPr>
        <p:txBody>
          <a:bodyPr/>
          <a:lstStyle/>
          <a:p>
            <a:r>
              <a:rPr lang="en-US" sz="4400" dirty="0" smtClean="0"/>
              <a:t>Background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94154"/>
            <a:ext cx="7556313" cy="50320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Founding member of Katrina’s Dream, an organization founded in the memory of my mother, the Rev. Katrina Martha Van </a:t>
            </a:r>
            <a:r>
              <a:rPr lang="en-US" dirty="0" err="1" smtClean="0"/>
              <a:t>Alstyne</a:t>
            </a:r>
            <a:r>
              <a:rPr lang="en-US" dirty="0" smtClean="0"/>
              <a:t> Welles Swanson one of “The Philadelphia Eleven.</a:t>
            </a:r>
          </a:p>
          <a:p>
            <a:r>
              <a:rPr lang="en-US" dirty="0" smtClean="0"/>
              <a:t>Current student at Episcopal Divinity School in Cambridge, Massachusetts.</a:t>
            </a:r>
          </a:p>
          <a:p>
            <a:r>
              <a:rPr lang="en-US" dirty="0" smtClean="0"/>
              <a:t>Took a </a:t>
            </a:r>
            <a:r>
              <a:rPr lang="en-US" dirty="0" smtClean="0">
                <a:hlinkClick r:id="rId3"/>
              </a:rPr>
              <a:t>Vocation Vacation</a:t>
            </a:r>
            <a:r>
              <a:rPr lang="en-US" dirty="0" smtClean="0"/>
              <a:t> and to the bayous of Louisiana to research paper for Professor Kwok’s coursework.</a:t>
            </a:r>
          </a:p>
          <a:p>
            <a:r>
              <a:rPr lang="en-US" dirty="0" smtClean="0"/>
              <a:t>Witnessed the devastating long-term effects of hurricanes like Katrina and Ike that continue to ravage the Gulf of Mexico in the wake of the 2010 Oil Spill.</a:t>
            </a:r>
          </a:p>
          <a:p>
            <a:pPr lvl="1"/>
            <a:r>
              <a:rPr lang="en-US" dirty="0" smtClean="0"/>
              <a:t>Housing:  rooms exposed to the elements, mold in the interiors, creating health problems for the families</a:t>
            </a:r>
          </a:p>
          <a:p>
            <a:pPr lvl="1"/>
            <a:r>
              <a:rPr lang="en-US" dirty="0" smtClean="0"/>
              <a:t>Livelihoods:  fishing grounds devastated, oil company jobs halted or dwindling, auxiliary businesses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538" y="468924"/>
            <a:ext cx="6381262" cy="11918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Journey to the</a:t>
            </a:r>
            <a:br>
              <a:rPr lang="en-US" sz="4400" dirty="0" smtClean="0"/>
            </a:br>
            <a:r>
              <a:rPr lang="en-US" sz="4400" dirty="0" smtClean="0"/>
              <a:t> Louisiana Bayous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0" y="4755372"/>
            <a:ext cx="5638800" cy="12406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Vocation Vacation_ LouisianaStyle-Large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3538" y="1660769"/>
            <a:ext cx="6622198" cy="43352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159" y="228599"/>
            <a:ext cx="6797888" cy="817141"/>
          </a:xfrm>
        </p:spPr>
        <p:txBody>
          <a:bodyPr>
            <a:noAutofit/>
          </a:bodyPr>
          <a:lstStyle/>
          <a:p>
            <a:r>
              <a:rPr lang="en-US" sz="2900" smtClean="0"/>
              <a:t>How the Episcopal Church is Helping</a:t>
            </a:r>
            <a:endParaRPr lang="en-US" sz="29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559451" y="1239694"/>
            <a:ext cx="5864927" cy="3540831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400" smtClean="0"/>
              <a:t>Met with the Nell Bolton, Executive Director, Diocese of Louisiana, Office of Disaster Relief.</a:t>
            </a:r>
          </a:p>
          <a:p>
            <a:pPr marL="458788" indent="-458788">
              <a:spcBef>
                <a:spcPct val="20000"/>
              </a:spcBef>
            </a:pPr>
            <a:endParaRPr lang="en-US" sz="2400" smtClean="0"/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400" smtClean="0"/>
              <a:t>Local assistance in Terrebonne Parish channeled by the church through Bayou Grace Community Services.</a:t>
            </a:r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endParaRPr lang="en-US" sz="2400" smtClean="0"/>
          </a:p>
          <a:p>
            <a:pPr marL="573088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sz="2400" smtClean="0"/>
              <a:t>Emergency shelter is in the local school gym.</a:t>
            </a:r>
          </a:p>
          <a:p>
            <a:pPr marL="573088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sz="2400" smtClean="0"/>
              <a:t>Working with town council for testing of water and air.</a:t>
            </a:r>
          </a:p>
          <a:p>
            <a:pPr marL="573088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sz="2400" smtClean="0"/>
              <a:t>Organizing volunteers involved with oil spill clean-up in Hazmat Training.</a:t>
            </a:r>
          </a:p>
          <a:p>
            <a:pPr marL="573088" lvl="1" indent="344488">
              <a:spcBef>
                <a:spcPct val="20000"/>
              </a:spcBef>
              <a:buFont typeface="Wingdings" charset="2"/>
              <a:buChar char="Ø"/>
            </a:pPr>
            <a:endParaRPr lang="en-US" sz="2400" smtClean="0"/>
          </a:p>
          <a:p>
            <a:pPr marL="915988" lvl="1" indent="-458788">
              <a:spcBef>
                <a:spcPct val="20000"/>
              </a:spcBef>
              <a:buFont typeface="Times" charset="0"/>
              <a:buChar char="•"/>
            </a:pPr>
            <a:endParaRPr lang="en-US" sz="2200" smtClean="0"/>
          </a:p>
          <a:p>
            <a:endParaRPr lang="en-US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49143" y="5116656"/>
            <a:ext cx="7134047" cy="87767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lumMod val="75000"/>
                <a:lumOff val="25000"/>
                <a:alpha val="75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However, the need far exceeds the resources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54000"/>
            <a:ext cx="7556313" cy="1094154"/>
          </a:xfrm>
        </p:spPr>
        <p:txBody>
          <a:bodyPr/>
          <a:lstStyle/>
          <a:p>
            <a:r>
              <a:rPr lang="en-US" dirty="0" smtClean="0"/>
              <a:t>Meet the </a:t>
            </a:r>
            <a:r>
              <a:rPr lang="en-US" dirty="0" err="1" smtClean="0"/>
              <a:t>DeHart</a:t>
            </a:r>
            <a:r>
              <a:rPr lang="en-US" dirty="0" smtClean="0"/>
              <a:t> Family …                    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…a family in need</a:t>
            </a:r>
            <a:endParaRPr lang="en-US" dirty="0"/>
          </a:p>
        </p:txBody>
      </p:sp>
      <p:pic>
        <p:nvPicPr>
          <p:cNvPr id="7" name="Content Placeholder 6" descr="Todd De Hart.pdf"/>
          <p:cNvPicPr>
            <a:picLocks noGrp="1" noChangeAspect="1"/>
          </p:cNvPicPr>
          <p:nvPr>
            <p:ph sz="half" idx="17"/>
          </p:nvPr>
        </p:nvPicPr>
        <mc:AlternateContent>
          <mc:Choice xmlns:ma="http://schemas.microsoft.com/office/mac/drawingml/2008/main" Requires="ma">
            <p:blipFill>
              <a:blip r:embed="rId3"/>
              <a:srcRect l="-21905" r="-21905"/>
              <a:stretch>
                <a:fillRect/>
              </a:stretch>
            </p:blipFill>
          </mc:Choice>
          <mc:Fallback>
            <p:blipFill>
              <a:blip r:embed="rId4"/>
              <a:srcRect l="-21905" r="-21905"/>
              <a:stretch>
                <a:fillRect/>
              </a:stretch>
            </p:blipFill>
          </mc:Fallback>
        </mc:AlternateContent>
        <p:spPr>
          <a:xfrm>
            <a:off x="-234462" y="1600199"/>
            <a:ext cx="5158154" cy="28545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>
          <a:xfrm>
            <a:off x="502920" y="4454769"/>
            <a:ext cx="3657413" cy="16808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Father of a family of four, whose teenager daughter requires special medical assistance</a:t>
            </a:r>
          </a:p>
          <a:p>
            <a:r>
              <a:rPr lang="en-US" dirty="0" smtClean="0"/>
              <a:t>Comes from a generational shrimp fishing family.  Worked on off-shore rigs. 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0075" y="1600199"/>
            <a:ext cx="3657600" cy="17994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However, due to the disasters, little work is available except temporary hazmat clean up from the oil spill</a:t>
            </a:r>
          </a:p>
          <a:p>
            <a:r>
              <a:rPr lang="en-US" dirty="0" smtClean="0"/>
              <a:t>Struggling to survive, support his family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8" name="Content Placeholder 17" descr="Relief Worker's Trailer Home.jpg"/>
          <p:cNvPicPr>
            <a:picLocks noGrp="1" noChangeAspect="1"/>
          </p:cNvPicPr>
          <p:nvPr>
            <p:ph sz="half" idx="16"/>
          </p:nvPr>
        </p:nvPicPr>
        <p:blipFill>
          <a:blip r:embed="rId5"/>
          <a:srcRect l="-12791" r="-12791"/>
          <a:stretch>
            <a:fillRect/>
          </a:stretch>
        </p:blipFill>
        <p:spPr>
          <a:xfrm>
            <a:off x="4160333" y="3399693"/>
            <a:ext cx="4397512" cy="2735996"/>
          </a:xfr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a tour of </a:t>
            </a:r>
            <a:br>
              <a:rPr lang="en-US" dirty="0" smtClean="0"/>
            </a:br>
            <a:r>
              <a:rPr lang="en-US" dirty="0" smtClean="0"/>
              <a:t>the De Hart Family home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The De Hart Family Home-Large.m4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44158" y="882905"/>
            <a:ext cx="5622017" cy="504959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80555" y="2571749"/>
            <a:ext cx="3255264" cy="3329211"/>
          </a:xfrm>
        </p:spPr>
        <p:txBody>
          <a:bodyPr>
            <a:noAutofit/>
          </a:bodyPr>
          <a:lstStyle/>
          <a:p>
            <a:r>
              <a:rPr lang="en-US" sz="5500" dirty="0" smtClean="0"/>
              <a:t>How can</a:t>
            </a:r>
            <a:br>
              <a:rPr lang="en-US" sz="5500" dirty="0" smtClean="0"/>
            </a:br>
            <a:r>
              <a:rPr lang="en-US" sz="5500" dirty="0" smtClean="0"/>
              <a:t>We at Christ Church </a:t>
            </a:r>
            <a:r>
              <a:rPr lang="en-US" sz="5500" dirty="0" err="1" smtClean="0"/>
              <a:t>Sausalitohelp</a:t>
            </a:r>
            <a:r>
              <a:rPr lang="en-US" sz="5500" dirty="0" smtClean="0"/>
              <a:t>?</a:t>
            </a:r>
            <a:endParaRPr lang="en-US" sz="5500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200" dirty="0" smtClean="0"/>
              <a:t>We can improve the lives of Todd De Hart and his family, and others like him. </a:t>
            </a:r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endParaRPr lang="en-US" sz="2200" dirty="0" smtClean="0"/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200" dirty="0" smtClean="0"/>
              <a:t>We can help with: </a:t>
            </a:r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sz="2200" dirty="0" smtClean="0"/>
              <a:t>Gifts for Christmas.</a:t>
            </a:r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sz="2200" dirty="0" smtClean="0"/>
              <a:t>Assistance in obtaining his Captain’s License.</a:t>
            </a:r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sz="2200" dirty="0" smtClean="0"/>
              <a:t>Materials to rebuild his home.</a:t>
            </a:r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endParaRPr lang="en-US" sz="2200" dirty="0" smtClean="0"/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200" dirty="0" smtClean="0"/>
              <a:t>If we step forward as a church family to help Todd’s family, others may be encouraged to follow our lead.</a:t>
            </a:r>
          </a:p>
          <a:p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half" idx="2"/>
          </p:nvPr>
        </p:nvSpPr>
        <p:spPr>
          <a:xfrm>
            <a:off x="381093" y="5154004"/>
            <a:ext cx="3255264" cy="972159"/>
          </a:xfrm>
        </p:spPr>
        <p:txBody>
          <a:bodyPr/>
          <a:lstStyle/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448175"/>
            <a:ext cx="6435466" cy="1027065"/>
          </a:xfrm>
        </p:spPr>
        <p:txBody>
          <a:bodyPr>
            <a:normAutofit fontScale="90000"/>
          </a:bodyPr>
          <a:lstStyle/>
          <a:p>
            <a:pPr algn="r"/>
            <a:r>
              <a:rPr lang="en-US" sz="4444" dirty="0" smtClean="0"/>
              <a:t>A Happier Christmas!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76030" y="1475240"/>
            <a:ext cx="5048770" cy="4520748"/>
          </a:xfrm>
        </p:spPr>
        <p:txBody>
          <a:bodyPr>
            <a:normAutofit lnSpcReduction="10000"/>
          </a:bodyPr>
          <a:lstStyle/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000" dirty="0" smtClean="0"/>
              <a:t>Our idea:  help the De Hart Family this Christmas by chipping in to buy them items on their wish list</a:t>
            </a:r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endParaRPr lang="en-US" sz="2000" dirty="0" smtClean="0"/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Compile the list</a:t>
            </a:r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People can sign up for various gifts</a:t>
            </a:r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Gifts can be purchased online and shipped directly to the  family in time for Christmas</a:t>
            </a:r>
          </a:p>
          <a:p>
            <a:pPr marL="679450" lvl="1" indent="344488">
              <a:spcBef>
                <a:spcPct val="20000"/>
              </a:spcBef>
              <a:buFont typeface="Wingdings" charset="2"/>
              <a:buChar char="Ø"/>
            </a:pPr>
            <a:endParaRPr lang="en-US" dirty="0" smtClean="0"/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000" dirty="0" smtClean="0"/>
              <a:t>Discussion / Questions?</a:t>
            </a:r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endParaRPr lang="en-US" sz="2000" dirty="0" smtClean="0"/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000" dirty="0" smtClean="0"/>
              <a:t>Contact </a:t>
            </a:r>
          </a:p>
          <a:p>
            <a:pPr marL="458788" indent="-458788">
              <a:spcBef>
                <a:spcPct val="20000"/>
              </a:spcBef>
              <a:buFont typeface="Times" charset="0"/>
              <a:buChar char="•"/>
            </a:pPr>
            <a:r>
              <a:rPr lang="en-US" sz="2000" dirty="0" err="1" smtClean="0"/>
              <a:t>william@katrinasdream.org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 dir="d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Choice>
    <mc:Fallback>
      <mc:AlternateContent>
        <mc:Choice Requires="mp">
          <p:transition spd="slow">
            <p:cover dir="d"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 spd="slow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941</TotalTime>
  <Words>743</Words>
  <Application>Microsoft Macintosh PowerPoint</Application>
  <PresentationFormat>On-screen Show (4:3)</PresentationFormat>
  <Paragraphs>101</Paragraphs>
  <Slides>9</Slides>
  <Notes>8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Advantage</vt:lpstr>
      <vt:lpstr>A Katrina’s Dream Project</vt:lpstr>
      <vt:lpstr>Katrina’s Dream</vt:lpstr>
      <vt:lpstr>Background</vt:lpstr>
      <vt:lpstr>Journey to the  Louisiana Bayous</vt:lpstr>
      <vt:lpstr>How the Episcopal Church is Helping</vt:lpstr>
      <vt:lpstr>Meet the DeHart Family …                                                                                           …a family in need</vt:lpstr>
      <vt:lpstr>Take a tour of  the De Hart Family home</vt:lpstr>
      <vt:lpstr>How can We at Christ Church Sausalitohelp?</vt:lpstr>
      <vt:lpstr>A Happier Christmas! </vt:lpstr>
    </vt:vector>
  </TitlesOfParts>
  <Company>Got Zinc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Katrina’s Dream Project</dc:title>
  <dc:creator>William Swanson</dc:creator>
  <cp:lastModifiedBy>William Swanson</cp:lastModifiedBy>
  <cp:revision>17</cp:revision>
  <dcterms:created xsi:type="dcterms:W3CDTF">2010-10-15T07:30:40Z</dcterms:created>
  <dcterms:modified xsi:type="dcterms:W3CDTF">2010-10-15T08:04:33Z</dcterms:modified>
</cp:coreProperties>
</file>